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8" r:id="rId2"/>
    <p:sldId id="295" r:id="rId3"/>
    <p:sldId id="296" r:id="rId4"/>
    <p:sldId id="297" r:id="rId5"/>
    <p:sldId id="294" r:id="rId6"/>
    <p:sldId id="256" r:id="rId7"/>
    <p:sldId id="293" r:id="rId8"/>
    <p:sldId id="281" r:id="rId9"/>
    <p:sldId id="282" r:id="rId10"/>
    <p:sldId id="259" r:id="rId11"/>
    <p:sldId id="283" r:id="rId12"/>
    <p:sldId id="261" r:id="rId13"/>
    <p:sldId id="284" r:id="rId14"/>
    <p:sldId id="291" r:id="rId15"/>
    <p:sldId id="263" r:id="rId16"/>
    <p:sldId id="286" r:id="rId17"/>
    <p:sldId id="265" r:id="rId18"/>
    <p:sldId id="287" r:id="rId19"/>
    <p:sldId id="267" r:id="rId20"/>
    <p:sldId id="288" r:id="rId21"/>
    <p:sldId id="271" r:id="rId22"/>
    <p:sldId id="289" r:id="rId23"/>
    <p:sldId id="292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8DCC-1EEA-4FCE-B396-B5AAD6396140}" type="datetimeFigureOut">
              <a:rPr lang="ar-IQ" smtClean="0"/>
              <a:pPr/>
              <a:t>13/10/1441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0683-C6BF-4938-A748-3096F7630AAA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8A6A-C3FF-4A73-BBFE-EE54D3BC1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>منطقة الصدر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FD24C-8256-442C-B6E0-620990A42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/>
              <a:t>حلقات الصدر ومم تتكون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56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2FB0A6E-3121-4D36-A836-D403E3A41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ارجل القفز</a:t>
            </a: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F7D54A1-7B30-477E-87E9-8315379293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4" descr="ارجل القفز">
            <a:extLst>
              <a:ext uri="{FF2B5EF4-FFF2-40B4-BE49-F238E27FC236}">
                <a16:creationId xmlns:a16="http://schemas.microsoft.com/office/drawing/2014/main" id="{0D5B3B7D-1163-445D-BE72-E0ADE3590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38163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56BA50D9-2E71-4256-8F7B-5F6620547381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475"/>
            <a:ext cx="3154363" cy="2436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>
            <a:extLst>
              <a:ext uri="{FF2B5EF4-FFF2-40B4-BE49-F238E27FC236}">
                <a16:creationId xmlns:a16="http://schemas.microsoft.com/office/drawing/2014/main" id="{6FFB6AB5-8159-42EB-8BBF-68E9D039A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ارجل الحفر</a:t>
            </a:r>
            <a:endParaRPr lang="en-US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AF769208-BB85-4956-9A41-C59039D81C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154" name="Picture 10" descr="ارجل االحفر1">
            <a:extLst>
              <a:ext uri="{FF2B5EF4-FFF2-40B4-BE49-F238E27FC236}">
                <a16:creationId xmlns:a16="http://schemas.microsoft.com/office/drawing/2014/main" id="{B642CEED-58A3-4F29-AB7C-D14F055FE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08275"/>
            <a:ext cx="36004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ارجل الحفر2">
            <a:extLst>
              <a:ext uri="{FF2B5EF4-FFF2-40B4-BE49-F238E27FC236}">
                <a16:creationId xmlns:a16="http://schemas.microsoft.com/office/drawing/2014/main" id="{26A4D0A4-56BE-43E4-AB74-D0753EB3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76700"/>
            <a:ext cx="33131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A47AD456-EEF3-4B76-A16F-1B7BD2FBDBAC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844675"/>
            <a:ext cx="2808287" cy="187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7601CCA-8D5F-47A3-A0B6-C3E5940E6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ارجل السباحة</a:t>
            </a:r>
            <a:endParaRPr lang="en-US"/>
          </a:p>
        </p:txBody>
      </p:sp>
      <p:pic>
        <p:nvPicPr>
          <p:cNvPr id="9220" name="Picture 4" descr="ارجل السباحه">
            <a:extLst>
              <a:ext uri="{FF2B5EF4-FFF2-40B4-BE49-F238E27FC236}">
                <a16:creationId xmlns:a16="http://schemas.microsoft.com/office/drawing/2014/main" id="{01BB8528-16FB-4469-90AA-83E1AA4B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5274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4" name="Object 8">
            <a:extLst>
              <a:ext uri="{FF2B5EF4-FFF2-40B4-BE49-F238E27FC236}">
                <a16:creationId xmlns:a16="http://schemas.microsoft.com/office/drawing/2014/main" id="{76135357-08D6-45F6-9AE6-39368F3C98C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2060575"/>
          <a:ext cx="3960813" cy="324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2675839" imgH="1637081" progId="Word.Document.8">
                  <p:embed/>
                </p:oleObj>
              </mc:Choice>
              <mc:Fallback>
                <p:oleObj name="Document" r:id="rId4" imgW="2675839" imgH="1637081" progId="Word.Document.8">
                  <p:embed/>
                  <p:pic>
                    <p:nvPicPr>
                      <p:cNvPr id="9224" name="Object 8">
                        <a:extLst>
                          <a:ext uri="{FF2B5EF4-FFF2-40B4-BE49-F238E27FC236}">
                            <a16:creationId xmlns:a16="http://schemas.microsoft.com/office/drawing/2014/main" id="{76135357-08D6-45F6-9AE6-39368F3C98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60575"/>
                        <a:ext cx="3960813" cy="324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2D12D7D-D5CF-4BA8-A76D-0DD383A69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ارجل القنص</a:t>
            </a: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16F623E-6D78-499F-B7FA-6DA0113E2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4" name="Picture 4" descr="ارجل القنص">
            <a:extLst>
              <a:ext uri="{FF2B5EF4-FFF2-40B4-BE49-F238E27FC236}">
                <a16:creationId xmlns:a16="http://schemas.microsoft.com/office/drawing/2014/main" id="{409FA8C9-22CA-4D2B-A9E9-C7CBDA1F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54006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2B34012-B266-4D9E-83B4-8C274F6891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ar-IQ" sz="5600" dirty="0">
                <a:solidFill>
                  <a:prstClr val="black">
                    <a:tint val="75000"/>
                  </a:prstClr>
                </a:solidFill>
                <a:latin typeface="Adobe Arabic" panose="02040503050201020203" pitchFamily="18" charset="-78"/>
                <a:ea typeface="+mn-ea"/>
                <a:cs typeface="Adobe Arabic" panose="02040503050201020203" pitchFamily="18" charset="-78"/>
              </a:rPr>
              <a:t>ملحقات منطقة الصدر</a:t>
            </a:r>
            <a:endParaRPr lang="en-US" sz="6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4F627F-15A6-4706-B7D9-AA04FD29FA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ar-IQ" sz="6000" dirty="0"/>
              <a:t>دراسة الاجنحة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78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18C8C4C-9ACE-496D-94BE-32BFC8D23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اجنحه غشائيه</a:t>
            </a: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D6DEA24-F36E-4E85-ADC6-0E45F9A81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4" descr="اجنحه غشائيه">
            <a:extLst>
              <a:ext uri="{FF2B5EF4-FFF2-40B4-BE49-F238E27FC236}">
                <a16:creationId xmlns:a16="http://schemas.microsoft.com/office/drawing/2014/main" id="{60D8C51C-1648-4AAE-8A56-7BA7CA81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05038"/>
            <a:ext cx="54721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60F7044-2260-4FDE-A1D8-56E5B9F2D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اجنحه شبه جلديه</a:t>
            </a: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7CEB429-C16A-4871-8B0D-3198898B3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4" descr="اجنحه شبه جلديه">
            <a:extLst>
              <a:ext uri="{FF2B5EF4-FFF2-40B4-BE49-F238E27FC236}">
                <a16:creationId xmlns:a16="http://schemas.microsoft.com/office/drawing/2014/main" id="{34906E7A-FC64-4F85-B604-906516EE1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89138"/>
            <a:ext cx="66262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D062C37A-44F0-4DE6-B939-D05336037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الاجنحه نصف الغمديه</a:t>
            </a: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8BFF111A-D661-4F21-A49E-6776A977FB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A02B1F23-0ED8-440E-A17D-022708A91B7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9" name="Picture 7" descr="اجنحة نصف غمديه 1">
            <a:extLst>
              <a:ext uri="{FF2B5EF4-FFF2-40B4-BE49-F238E27FC236}">
                <a16:creationId xmlns:a16="http://schemas.microsoft.com/office/drawing/2014/main" id="{87C926CE-2CFC-411B-8CFB-AFA196A3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3238"/>
            <a:ext cx="3771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اجنحه نصف غمديه 2">
            <a:extLst>
              <a:ext uri="{FF2B5EF4-FFF2-40B4-BE49-F238E27FC236}">
                <a16:creationId xmlns:a16="http://schemas.microsoft.com/office/drawing/2014/main" id="{12862137-E11B-4FC8-8026-B89777D94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6004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08C7F39-A979-4D3F-8F7E-DEEBA65FE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الاجنحة الغمدية</a:t>
            </a: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2DB619D-2C10-4013-A4BA-66F4BB1B2E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4" name="Picture 4" descr="اجنحه غمديه">
            <a:extLst>
              <a:ext uri="{FF2B5EF4-FFF2-40B4-BE49-F238E27FC236}">
                <a16:creationId xmlns:a16="http://schemas.microsoft.com/office/drawing/2014/main" id="{EEA4FCFE-D905-444C-A5F3-4C6FB7ECF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049962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4FD66C8-FF64-4318-BA03-02D166F07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الاجنحة الحرشفية</a:t>
            </a: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74A9FE8-600F-4254-AC6D-911726D6A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8" name="Picture 4" descr="اجنحة حرشفية">
            <a:extLst>
              <a:ext uri="{FF2B5EF4-FFF2-40B4-BE49-F238E27FC236}">
                <a16:creationId xmlns:a16="http://schemas.microsoft.com/office/drawing/2014/main" id="{BD180E1A-8C47-43DC-B00F-FA32D6FEA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0403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BD1C-37C5-4AB8-B941-05E6E2D02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الصفيحة الظهرية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6549C4-32F0-4CD4-988C-5C5EA2C1E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317430" cy="39880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ED850-028C-48B4-91EC-B3F37A747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1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D1863F8-F059-4D09-92E2-26233CF58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الجناح المثالي في الحشرات</a:t>
            </a:r>
            <a:endParaRPr 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9679663-E5E3-414A-98B9-57B541185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6628" name="Picture 4" descr="IMG_0036">
            <a:extLst>
              <a:ext uri="{FF2B5EF4-FFF2-40B4-BE49-F238E27FC236}">
                <a16:creationId xmlns:a16="http://schemas.microsoft.com/office/drawing/2014/main" id="{4428F3B7-6E10-46C4-8009-6B2A011B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213"/>
            <a:ext cx="75612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39A8CB2-F397-4D91-8E8B-EC0A894D7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التشابك اللجامي</a:t>
            </a: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C9422D-7382-4BA7-8A8D-53AC861ED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7652" name="Picture 4" descr="IMG_0040">
            <a:extLst>
              <a:ext uri="{FF2B5EF4-FFF2-40B4-BE49-F238E27FC236}">
                <a16:creationId xmlns:a16="http://schemas.microsoft.com/office/drawing/2014/main" id="{DC997B34-2BE4-4A73-A7D6-1D91E6EC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6985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B10677D-AFE8-42C4-A562-4919CFD2D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التشابك الشوكي</a:t>
            </a:r>
            <a:endParaRPr 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0E25B407-8E14-4284-9589-628879978D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3B1B2A03-D97D-4D73-9388-4FE24680D3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676" name="Picture 4" descr="IMG_0038">
            <a:extLst>
              <a:ext uri="{FF2B5EF4-FFF2-40B4-BE49-F238E27FC236}">
                <a16:creationId xmlns:a16="http://schemas.microsoft.com/office/drawing/2014/main" id="{706A0093-CDFC-4267-8995-2A602293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6113"/>
            <a:ext cx="38877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IMG_0041">
            <a:extLst>
              <a:ext uri="{FF2B5EF4-FFF2-40B4-BE49-F238E27FC236}">
                <a16:creationId xmlns:a16="http://schemas.microsoft.com/office/drawing/2014/main" id="{B3082BBE-C9FA-43E7-87EC-80E0E765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60575"/>
            <a:ext cx="381635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F284-CA34-4541-BFE2-B54157AC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9C0D7-2E9E-4CD0-ABD7-FC636A313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88" y="2052737"/>
            <a:ext cx="2530150" cy="13762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0FBDF-2331-4486-A9E4-39269983C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07430"/>
            <a:ext cx="2571750" cy="1666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40931-200E-403C-8596-D250DF5F8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06" y="4797152"/>
            <a:ext cx="3810532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5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6318-FFCB-4A50-BD28-8556D1A9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الصفيحة البطنيه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FB70D6-FD67-48FF-8263-C6F685A21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35100"/>
            <a:ext cx="5389438" cy="408213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CCAD-CB6C-4DED-9D07-7E98B58B4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64C7-B0B9-4F84-906C-68CC507DA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الصفيحة الجنبيه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8404D-BF3F-4CD8-A3CC-2E9B354B8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4631"/>
            <a:ext cx="5111750" cy="469106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28B13-B463-4E50-8554-055F8E396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3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6ED4-2BAA-40E4-BE38-13AF0A66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/>
              <a:t>منطقة الصدر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0EC43-7365-4316-93FD-0BA5B12481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/>
              <a:t>ملحقات منطقة الصدر</a:t>
            </a:r>
          </a:p>
          <a:p>
            <a:r>
              <a:rPr lang="ar-IQ" dirty="0"/>
              <a:t>1- الارجل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2B34012-B266-4D9E-83B4-8C274F6891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 sz="6600" dirty="0"/>
              <a:t>الدراسه المظهريه للحشرات</a:t>
            </a:r>
            <a:endParaRPr lang="en-US" sz="6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4F627F-15A6-4706-B7D9-AA04FD29FA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ar-IQ" sz="6000" dirty="0">
                <a:latin typeface="Adobe Arabic" panose="02040503050201020203" pitchFamily="18" charset="-78"/>
                <a:cs typeface="Adobe Arabic" panose="02040503050201020203" pitchFamily="18" charset="-78"/>
              </a:rPr>
              <a:t>ملحقات منطقة الصدر</a:t>
            </a:r>
          </a:p>
          <a:p>
            <a:pPr eaLnBrk="1" hangingPunct="1">
              <a:defRPr/>
            </a:pPr>
            <a:r>
              <a:rPr lang="ar-IQ" sz="6000" dirty="0"/>
              <a:t>دراسة الارجل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A1DBF-60D3-4F67-B060-E6AECA592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sz="4000" dirty="0"/>
              <a:t>مم تتكون الرجل</a:t>
            </a:r>
            <a:endParaRPr lang="en-US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CEAF46-43A6-4858-AB9D-8663FE544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32477"/>
            <a:ext cx="4248471" cy="492301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6A1C7-5A05-47D4-80C2-934CA7320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07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1E8F795-4ADD-4A21-8FE6-09D95B683D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ارجل المشي</a:t>
            </a: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29077D5-3837-460C-B3E4-8F70027BA0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6" name="Picture 4" descr="ارجل المشي">
            <a:extLst>
              <a:ext uri="{FF2B5EF4-FFF2-40B4-BE49-F238E27FC236}">
                <a16:creationId xmlns:a16="http://schemas.microsoft.com/office/drawing/2014/main" id="{15B36311-7B0F-4FF8-B1DE-12E75424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420938"/>
            <a:ext cx="39592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DE5EE24D-F9FD-4875-BC6B-34F7D58CBDD8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05038"/>
            <a:ext cx="3024188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E71391F-E291-4A30-AC70-83D065C9D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IQ"/>
              <a:t>ارجل الركض</a:t>
            </a: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B91EEBF-7445-4D2A-84A1-477488836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100" name="Picture 4" descr="ارجل الركض">
            <a:extLst>
              <a:ext uri="{FF2B5EF4-FFF2-40B4-BE49-F238E27FC236}">
                <a16:creationId xmlns:a16="http://schemas.microsoft.com/office/drawing/2014/main" id="{7CECF3DB-B30A-453D-A5E7-A485B5E8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0938"/>
            <a:ext cx="53292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67</Words>
  <Application>Microsoft Office PowerPoint</Application>
  <PresentationFormat>On-screen Show (4:3)</PresentationFormat>
  <Paragraphs>28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Adobe Arabic</vt:lpstr>
      <vt:lpstr>Arial</vt:lpstr>
      <vt:lpstr>Calibri</vt:lpstr>
      <vt:lpstr>Office Theme</vt:lpstr>
      <vt:lpstr>Document</vt:lpstr>
      <vt:lpstr>منطقة الصدر</vt:lpstr>
      <vt:lpstr>الصفيحة الظهرية</vt:lpstr>
      <vt:lpstr>الصفيحة البطنيه</vt:lpstr>
      <vt:lpstr>الصفيحة الجنبيه</vt:lpstr>
      <vt:lpstr>منطقة الصدر</vt:lpstr>
      <vt:lpstr>الدراسه المظهريه للحشرات</vt:lpstr>
      <vt:lpstr>مم تتكون الرجل</vt:lpstr>
      <vt:lpstr>ارجل المشي</vt:lpstr>
      <vt:lpstr>ارجل الركض</vt:lpstr>
      <vt:lpstr>ارجل القفز</vt:lpstr>
      <vt:lpstr>ارجل الحفر</vt:lpstr>
      <vt:lpstr>ارجل السباحة</vt:lpstr>
      <vt:lpstr>ارجل القنص</vt:lpstr>
      <vt:lpstr>ملحقات منطقة الصدر</vt:lpstr>
      <vt:lpstr>اجنحه غشائيه</vt:lpstr>
      <vt:lpstr>اجنحه شبه جلديه</vt:lpstr>
      <vt:lpstr>الاجنحه نصف الغمديه</vt:lpstr>
      <vt:lpstr>الاجنحة الغمدية</vt:lpstr>
      <vt:lpstr>الاجنحة الحرشفية</vt:lpstr>
      <vt:lpstr>الجناح المثالي في الحشرات</vt:lpstr>
      <vt:lpstr>التشابك اللجامي</vt:lpstr>
      <vt:lpstr>التشابك الشوكي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Kadhim</dc:creator>
  <cp:lastModifiedBy>reviwer</cp:lastModifiedBy>
  <cp:revision>18</cp:revision>
  <dcterms:created xsi:type="dcterms:W3CDTF">2012-03-25T15:35:49Z</dcterms:created>
  <dcterms:modified xsi:type="dcterms:W3CDTF">2020-06-04T19:46:14Z</dcterms:modified>
</cp:coreProperties>
</file>